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6" r:id="rId10"/>
    <p:sldId id="267" r:id="rId11"/>
    <p:sldId id="268" r:id="rId12"/>
    <p:sldId id="269" r:id="rId13"/>
    <p:sldId id="270" r:id="rId14"/>
    <p:sldId id="264" r:id="rId15"/>
    <p:sldId id="265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7" autoAdjust="0"/>
    <p:restoredTop sz="94660"/>
  </p:normalViewPr>
  <p:slideViewPr>
    <p:cSldViewPr snapToGrid="0">
      <p:cViewPr varScale="1">
        <p:scale>
          <a:sx n="60" d="100"/>
          <a:sy n="60" d="100"/>
        </p:scale>
        <p:origin x="916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09A9BD-97E2-AC84-DD75-B233A655E7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C98E5F-F387-B1C1-87E8-703C58EF95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03055B-985D-275B-9AD0-EE34A06BD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439C5-2AF0-447E-874F-3B8A8FD6E6DD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CB5077-EF2B-0F9C-0EBF-49F916C5B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ADC2C8-3234-80F5-1328-50B74A09C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3E27C-3269-40D7-8955-9AF2CAE07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3720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8EF42-62FF-9DCF-EFDC-557624C33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B5FFE1-F876-30BF-0CED-681194711C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64A2A8-E294-5A34-968E-CDC7767BA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439C5-2AF0-447E-874F-3B8A8FD6E6DD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C906E6-C6FB-131D-5A79-1131665A8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71A1E8-F0C3-CAE6-5BDD-BE5DCA9FE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3E27C-3269-40D7-8955-9AF2CAE07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4494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3016D5-A680-0500-9DFA-C6F3058EE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D369AF-3B65-2C6E-9927-314707A284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684843-47AB-B29F-2934-56DB1CB554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439C5-2AF0-447E-874F-3B8A8FD6E6DD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5DD39C-E381-3B19-6E8C-716E683CB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6D88FB-DCEC-3771-2B4E-703443537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3E27C-3269-40D7-8955-9AF2CAE07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093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656325-765B-CD39-C5F1-5F66D79EC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CF66FD-4F19-25EE-0D7E-1CEC8C8434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C2F48E-7A9A-1531-508B-7CD3D2F61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439C5-2AF0-447E-874F-3B8A8FD6E6DD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6D75B6-CAC9-5691-9A16-2D60DE116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7BB795-924B-A6E3-208E-48ACECC95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3E27C-3269-40D7-8955-9AF2CAE07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844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9FA9A-FC2A-3CBA-5B4F-356D78EB7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7E1B73-D21C-E4E6-E971-1E2EBC519C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3EAF20-5AF9-EF32-E5C0-984C286B8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439C5-2AF0-447E-874F-3B8A8FD6E6DD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AA3DAF-6F43-7767-7B44-85E63A5FD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70D313-2651-9200-CA51-158AA52FD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3E27C-3269-40D7-8955-9AF2CAE07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8789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B7EFE-E041-0CBF-D137-BF9CCC3FB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EC62B5-7F03-A5E9-BFC6-3E14F4EE7C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A8160A-F99B-112C-416B-26E1DCE903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C29DF9-3351-FF63-6628-306089F3D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439C5-2AF0-447E-874F-3B8A8FD6E6DD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A50F87-9E9C-534C-B6D3-DDDFD93D8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C8ECEC-4CE7-5F1E-3DB2-AD2592E1D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3E27C-3269-40D7-8955-9AF2CAE07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8117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7C5B8E-CFD1-E4FD-F371-96E5ECB7D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ACB7E4-3B3A-E474-76FA-E0C3A4377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C7D3FA-D0B1-55A5-CB89-D79621613A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149E45-5EE6-6BB1-6B76-182ACA465E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921C61-1459-73DB-0CCA-F94185B51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F3736E-483A-90C8-8965-8C14433CF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439C5-2AF0-447E-874F-3B8A8FD6E6DD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0254E4-BE8F-E71D-75FA-EC6FDD643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5FDDBB0-BC98-53A5-E85C-029A335A1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3E27C-3269-40D7-8955-9AF2CAE07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778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6EA215-9291-1140-C0E7-BA6183F48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26CFE4-D5AB-472B-8807-384772A80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439C5-2AF0-447E-874F-3B8A8FD6E6DD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80A705-D22A-85DF-A80D-A4E67020E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E4509B-D9B7-C61C-EBA7-2B331F624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3E27C-3269-40D7-8955-9AF2CAE07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054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2C8DF3-C6B0-5BAA-1EE3-705AB86D7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439C5-2AF0-447E-874F-3B8A8FD6E6DD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244A1E-73AB-06C1-E15B-5DBE7E8F1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E13E1B-2FFA-6753-92F3-D56440CB6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3E27C-3269-40D7-8955-9AF2CAE07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97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CF46F-429C-F04C-CD63-7B9A58037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11E4EC-6C90-417D-3E22-A352BD4B72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661BCC-9331-BEE0-5FA0-3CEC4987A3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F1E6B6-2086-EE69-2CA0-BF6E2537B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439C5-2AF0-447E-874F-3B8A8FD6E6DD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E37197-644C-272B-4080-3FEA67A8C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CC3FE3-BBFA-F8BD-1DCD-636E17E34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3E27C-3269-40D7-8955-9AF2CAE07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568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4FEC5-D65A-C36B-154E-D96AD97C5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356AB1-E8F8-57DC-694E-17613D121F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62CCDA-B462-6849-67CE-11868D799E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2BAA42-C202-4A49-2B14-DAE4697AB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439C5-2AF0-447E-874F-3B8A8FD6E6DD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4D9567-C3EB-62D4-B9D3-C42198CB7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66B305-5264-1928-8086-241AC9700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3E27C-3269-40D7-8955-9AF2CAE07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267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A68118-0C7D-DD54-5260-A9A204E19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5550F6-5D55-C830-FCE7-C0E5774C58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983B58-BE86-0135-8C61-C70CDB2AAC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B3439C5-2AF0-447E-874F-3B8A8FD6E6DD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399C72-A32C-4FD9-7B0F-C51C7DE377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572076-532F-FE9D-541F-2C0E889A27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B83E27C-3269-40D7-8955-9AF2CAE07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927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0ABB7-126C-A223-3A50-28AB1C53459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836CDB-D8F2-EAC2-E101-C8AB7D0D230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video game screen capture&#10;&#10;Description automatically generated">
            <a:extLst>
              <a:ext uri="{FF2B5EF4-FFF2-40B4-BE49-F238E27FC236}">
                <a16:creationId xmlns:a16="http://schemas.microsoft.com/office/drawing/2014/main" id="{63DD29AB-5E6F-BA95-5349-5BEA8A682C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2693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FCD12-355E-27AE-4499-A41013DCC46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2BF433-E1AB-3545-CC04-6E5A64F6282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erson opening a box&#10;&#10;Description automatically generated">
            <a:extLst>
              <a:ext uri="{FF2B5EF4-FFF2-40B4-BE49-F238E27FC236}">
                <a16:creationId xmlns:a16="http://schemas.microsoft.com/office/drawing/2014/main" id="{C70F45EE-26AC-FDDB-41D3-B62A0BEBA8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8363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FCD12-355E-27AE-4499-A41013DCC46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2BF433-E1AB-3545-CC04-6E5A64F6282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tep by step instructions for a cardboard box&#10;&#10;Description automatically generated">
            <a:extLst>
              <a:ext uri="{FF2B5EF4-FFF2-40B4-BE49-F238E27FC236}">
                <a16:creationId xmlns:a16="http://schemas.microsoft.com/office/drawing/2014/main" id="{720E9B3D-66DC-9AE7-34BC-A650C623F2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8229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FCD12-355E-27AE-4499-A41013DCC46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2BF433-E1AB-3545-CC04-6E5A64F6282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tep by step photo of a cardboard box&#10;&#10;Description automatically generated">
            <a:extLst>
              <a:ext uri="{FF2B5EF4-FFF2-40B4-BE49-F238E27FC236}">
                <a16:creationId xmlns:a16="http://schemas.microsoft.com/office/drawing/2014/main" id="{A85901EA-7367-2862-26ED-05661AEAA4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3318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FCD12-355E-27AE-4499-A41013DCC46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2BF433-E1AB-3545-CC04-6E5A64F6282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tep by step photo of a cardboard boat&#10;&#10;Description automatically generated">
            <a:extLst>
              <a:ext uri="{FF2B5EF4-FFF2-40B4-BE49-F238E27FC236}">
                <a16:creationId xmlns:a16="http://schemas.microsoft.com/office/drawing/2014/main" id="{19351C79-17AB-0199-8502-632C6E3A73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034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FCD12-355E-27AE-4499-A41013DCC46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2BF433-E1AB-3545-CC04-6E5A64F6282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tep by step instructions for a box&#10;&#10;Description automatically generated">
            <a:extLst>
              <a:ext uri="{FF2B5EF4-FFF2-40B4-BE49-F238E27FC236}">
                <a16:creationId xmlns:a16="http://schemas.microsoft.com/office/drawing/2014/main" id="{2194FA25-E6C3-5F54-E73D-6A1F24CBD4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0009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FCD12-355E-27AE-4499-A41013DCC46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2BF433-E1AB-3545-CC04-6E5A64F6282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tep by step photo of a cardboard castle&#10;&#10;Description automatically generated">
            <a:extLst>
              <a:ext uri="{FF2B5EF4-FFF2-40B4-BE49-F238E27FC236}">
                <a16:creationId xmlns:a16="http://schemas.microsoft.com/office/drawing/2014/main" id="{C892394A-2924-2314-B28A-AFC8E578BB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5803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FCD12-355E-27AE-4499-A41013DCC46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2BF433-E1AB-3545-CC04-6E5A64F6282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ollage of pictures of a ship&#10;&#10;Description automatically generated">
            <a:extLst>
              <a:ext uri="{FF2B5EF4-FFF2-40B4-BE49-F238E27FC236}">
                <a16:creationId xmlns:a16="http://schemas.microsoft.com/office/drawing/2014/main" id="{E421138B-F532-F2C7-7DAB-44C5C4AB54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5052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FCD12-355E-27AE-4499-A41013DCC46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2BF433-E1AB-3545-CC04-6E5A64F6282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dboard box with a lamp and a pencil&#10;&#10;Description automatically generated with medium confidence">
            <a:extLst>
              <a:ext uri="{FF2B5EF4-FFF2-40B4-BE49-F238E27FC236}">
                <a16:creationId xmlns:a16="http://schemas.microsoft.com/office/drawing/2014/main" id="{C8C571B1-63BB-1580-A943-0E0C9CE970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336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FCD12-355E-27AE-4499-A41013DCC46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2BF433-E1AB-3545-CC04-6E5A64F6282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note paper with writing on it&#10;&#10;Description automatically generated">
            <a:extLst>
              <a:ext uri="{FF2B5EF4-FFF2-40B4-BE49-F238E27FC236}">
                <a16:creationId xmlns:a16="http://schemas.microsoft.com/office/drawing/2014/main" id="{3A296C8B-3FE2-75C2-0D40-816FD35094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4456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FCD12-355E-27AE-4499-A41013DCC46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2BF433-E1AB-3545-CC04-6E5A64F6282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dboard box with a couple of yellow objects on it&#10;&#10;Description automatically generated with medium confidence">
            <a:extLst>
              <a:ext uri="{FF2B5EF4-FFF2-40B4-BE49-F238E27FC236}">
                <a16:creationId xmlns:a16="http://schemas.microsoft.com/office/drawing/2014/main" id="{B7B02C62-9404-995B-D440-2865A9B486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2584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FCD12-355E-27AE-4499-A41013DCC46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2BF433-E1AB-3545-CC04-6E5A64F6282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dboard box with a picture of a person holding it&#10;&#10;Description automatically generated">
            <a:extLst>
              <a:ext uri="{FF2B5EF4-FFF2-40B4-BE49-F238E27FC236}">
                <a16:creationId xmlns:a16="http://schemas.microsoft.com/office/drawing/2014/main" id="{A7BD38EE-2C79-B999-14F1-D88B3F260F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8102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FCD12-355E-27AE-4499-A41013DCC46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2BF433-E1AB-3545-CC04-6E5A64F6282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dboard box on the floor&#10;&#10;Description automatically generated">
            <a:extLst>
              <a:ext uri="{FF2B5EF4-FFF2-40B4-BE49-F238E27FC236}">
                <a16:creationId xmlns:a16="http://schemas.microsoft.com/office/drawing/2014/main" id="{3B8D851D-78D5-4999-EBDC-E97AD2DB28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2638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FCD12-355E-27AE-4499-A41013DCC46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2BF433-E1AB-3545-CC04-6E5A64F6282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dboard box with a triangle on it&#10;&#10;Description automatically generated">
            <a:extLst>
              <a:ext uri="{FF2B5EF4-FFF2-40B4-BE49-F238E27FC236}">
                <a16:creationId xmlns:a16="http://schemas.microsoft.com/office/drawing/2014/main" id="{A4CF0FC2-209E-1817-CD84-9F5B6C90F7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3672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FCD12-355E-27AE-4499-A41013DCC46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2BF433-E1AB-3545-CC04-6E5A64F6282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ollage of a step by step instructions&#10;&#10;Description automatically generated">
            <a:extLst>
              <a:ext uri="{FF2B5EF4-FFF2-40B4-BE49-F238E27FC236}">
                <a16:creationId xmlns:a16="http://schemas.microsoft.com/office/drawing/2014/main" id="{389D66DB-4EFA-3221-F62D-BD5BB943EA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1162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FCD12-355E-27AE-4499-A41013DCC46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2BF433-E1AB-3545-CC04-6E5A64F6282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creenshot of a video game&#10;&#10;Description automatically generated">
            <a:extLst>
              <a:ext uri="{FF2B5EF4-FFF2-40B4-BE49-F238E27FC236}">
                <a16:creationId xmlns:a16="http://schemas.microsoft.com/office/drawing/2014/main" id="{3FD92FC2-7E37-8D62-4E66-ED302ED2C1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3884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FCD12-355E-27AE-4499-A41013DCC46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2BF433-E1AB-3545-CC04-6E5A64F6282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hand holding a cardboard triangle&#10;&#10;Description automatically generated">
            <a:extLst>
              <a:ext uri="{FF2B5EF4-FFF2-40B4-BE49-F238E27FC236}">
                <a16:creationId xmlns:a16="http://schemas.microsoft.com/office/drawing/2014/main" id="{ABA527FA-061F-135F-E2D2-48C59D3357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3490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FCD12-355E-27AE-4499-A41013DCC46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2BF433-E1AB-3545-CC04-6E5A64F6282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hand holding a box&#10;&#10;Description automatically generated">
            <a:extLst>
              <a:ext uri="{FF2B5EF4-FFF2-40B4-BE49-F238E27FC236}">
                <a16:creationId xmlns:a16="http://schemas.microsoft.com/office/drawing/2014/main" id="{FA055C96-1AE9-45D3-9B2B-0FA00FA383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2070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Office PowerPoint</Application>
  <PresentationFormat>Widescreen</PresentationFormat>
  <Paragraphs>0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2011145778</dc:creator>
  <cp:lastModifiedBy>2011145778</cp:lastModifiedBy>
  <cp:revision>2</cp:revision>
  <dcterms:created xsi:type="dcterms:W3CDTF">2024-08-11T07:36:50Z</dcterms:created>
  <dcterms:modified xsi:type="dcterms:W3CDTF">2024-08-11T07:39:11Z</dcterms:modified>
</cp:coreProperties>
</file>