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6c891526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6c891526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6c891526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6c891526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6c891526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6c891526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6c891526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6c891526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6c891526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6c891526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6c891526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6c891526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6c891526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6c891526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6c891526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6c891526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a6c891526d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a6c891526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6c891526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a6c891526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a6c891526d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a6c891526d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6c891526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a6c891526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6c891526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a6c891526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6c891526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a6c891526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6c726c8a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6c726c8a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3d26a24d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3d26a24d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6c726c8a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6c726c8a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6c726c8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6c726c8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6c726c8a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6c726c8a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6c891526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6c891526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6c891526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6c891526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7.png"/><Relationship Id="rId6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7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64110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Christmas Picture Riddles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937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Can you solve the riddles?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/>
          <p:nvPr/>
        </p:nvSpPr>
        <p:spPr>
          <a:xfrm>
            <a:off x="2470888" y="1993938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5490838" y="199391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675" y="1453937"/>
            <a:ext cx="1721551" cy="20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6625" y="1664419"/>
            <a:ext cx="2244224" cy="16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8125" y="1664425"/>
            <a:ext cx="1085926" cy="10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6975" y="2750350"/>
            <a:ext cx="1085926" cy="10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4075" y="1664425"/>
            <a:ext cx="1085926" cy="108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ornaments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Google Shape;158;p23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2630550" y="3895425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oar</a:t>
            </a: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+ no + mints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/>
          <p:nvPr/>
        </p:nvSpPr>
        <p:spPr>
          <a:xfrm>
            <a:off x="4747775" y="1226101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5813800" y="1226088"/>
            <a:ext cx="1306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A</a:t>
            </a:r>
            <a:endParaRPr b="1" sz="5000">
              <a:solidFill>
                <a:schemeClr val="dk1"/>
              </a:solidFill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3990" y="823949"/>
            <a:ext cx="2513674" cy="17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2126" y="2805075"/>
            <a:ext cx="2079750" cy="203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/>
          <p:nvPr/>
        </p:nvSpPr>
        <p:spPr>
          <a:xfrm rot="1393450">
            <a:off x="2883699" y="2822341"/>
            <a:ext cx="794260" cy="3027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"/>
          <p:cNvSpPr/>
          <p:nvPr/>
        </p:nvSpPr>
        <p:spPr>
          <a:xfrm rot="1393450">
            <a:off x="4378311" y="2716016"/>
            <a:ext cx="794260" cy="3027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Santa Claus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25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2630550" y="3895425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sand + a</a:t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claws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3325" y="1260675"/>
            <a:ext cx="2760851" cy="27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2925" y="2143125"/>
            <a:ext cx="3277750" cy="16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1361525" y="819375"/>
            <a:ext cx="27105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holiday is this?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Christmas Eve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27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2630550" y="3895425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Christmas</a:t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sieve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/>
          <p:nvPr/>
        </p:nvSpPr>
        <p:spPr>
          <a:xfrm>
            <a:off x="849138" y="1900476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260913" y="1900463"/>
            <a:ext cx="1306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S</a:t>
            </a:r>
            <a:endParaRPr b="1" sz="5000">
              <a:solidFill>
                <a:schemeClr val="dk1"/>
              </a:solidFill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3748513" y="190046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3550" y="1067438"/>
            <a:ext cx="2048924" cy="260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1600" y="1172525"/>
            <a:ext cx="1613626" cy="161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3425" y="2063375"/>
            <a:ext cx="1613626" cy="161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4729150" y="1883213"/>
            <a:ext cx="1306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N</a:t>
            </a:r>
            <a:endParaRPr b="1" sz="5000">
              <a:solidFill>
                <a:schemeClr val="dk1"/>
              </a:solidFill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5410963" y="190046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 txBox="1"/>
          <p:nvPr/>
        </p:nvSpPr>
        <p:spPr>
          <a:xfrm>
            <a:off x="2042275" y="592500"/>
            <a:ext cx="17397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Who is this?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snow angels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5" name="Google Shape;215;p29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2630550" y="3895425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 + Noah + n + gels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/>
          <p:nvPr/>
        </p:nvSpPr>
        <p:spPr>
          <a:xfrm>
            <a:off x="2440700" y="2099988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4571988" y="2099988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175" y="1451325"/>
            <a:ext cx="2227974" cy="205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6425" y="1350350"/>
            <a:ext cx="1529761" cy="22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2550" y="1451325"/>
            <a:ext cx="1026950" cy="20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2700" y="1451325"/>
            <a:ext cx="1026950" cy="2053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/>
        </p:nvSpPr>
        <p:spPr>
          <a:xfrm>
            <a:off x="5549100" y="2006550"/>
            <a:ext cx="3594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( - P</a:t>
            </a:r>
            <a:r>
              <a:rPr b="1" lang="en" sz="5000">
                <a:solidFill>
                  <a:schemeClr val="dk1"/>
                </a:solidFill>
              </a:rPr>
              <a:t>          )</a:t>
            </a:r>
            <a:endParaRPr b="1"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decorations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5" name="Google Shape;235;p31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2630550" y="3895425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deck + core + (-p)atients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57144"/>
          <a:stretch/>
        </p:blipFill>
        <p:spPr>
          <a:xfrm>
            <a:off x="2427513" y="930250"/>
            <a:ext cx="1680249" cy="9434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4365188" y="930301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5663" y="836901"/>
            <a:ext cx="1050824" cy="11303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93663" y="2888113"/>
            <a:ext cx="1306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B</a:t>
            </a:r>
            <a:endParaRPr b="1" sz="5000"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1579038" y="2888126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7311" y="2588813"/>
            <a:ext cx="1306199" cy="172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4336" y="2588813"/>
            <a:ext cx="1306199" cy="172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7111" y="2571550"/>
            <a:ext cx="1306199" cy="172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4136" y="2571550"/>
            <a:ext cx="1306199" cy="17289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 rot="-1317245">
            <a:off x="2462324" y="1705239"/>
            <a:ext cx="794407" cy="3027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/>
          <p:nvPr/>
        </p:nvSpPr>
        <p:spPr>
          <a:xfrm>
            <a:off x="2841163" y="159571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5520975" y="159571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2400" y="1101225"/>
            <a:ext cx="1368075" cy="181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6064" y="1101222"/>
            <a:ext cx="1721462" cy="169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/>
          <p:nvPr/>
        </p:nvSpPr>
        <p:spPr>
          <a:xfrm>
            <a:off x="6435388" y="1502263"/>
            <a:ext cx="1306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the</a:t>
            </a:r>
            <a:endParaRPr b="1" sz="5000">
              <a:solidFill>
                <a:schemeClr val="dk1"/>
              </a:solidFill>
            </a:endParaRPr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7424" y="3176847"/>
            <a:ext cx="1721450" cy="172415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/>
          <p:nvPr/>
        </p:nvSpPr>
        <p:spPr>
          <a:xfrm>
            <a:off x="4322425" y="356716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2"/>
          <p:cNvSpPr txBox="1"/>
          <p:nvPr/>
        </p:nvSpPr>
        <p:spPr>
          <a:xfrm>
            <a:off x="5300363" y="3567163"/>
            <a:ext cx="1306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F</a:t>
            </a:r>
            <a:endParaRPr b="1"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Elf on the Shelf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33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2630550" y="3693700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+ fawn </a:t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</a:t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shell + f</a:t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4"/>
          <p:cNvSpPr txBox="1"/>
          <p:nvPr>
            <p:ph type="ctrTitle"/>
          </p:nvPr>
        </p:nvSpPr>
        <p:spPr>
          <a:xfrm>
            <a:off x="311700" y="418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That’s all!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4" name="Google Shape;264;p34"/>
          <p:cNvSpPr txBox="1"/>
          <p:nvPr>
            <p:ph idx="1" type="subTitle"/>
          </p:nvPr>
        </p:nvSpPr>
        <p:spPr>
          <a:xfrm>
            <a:off x="311700" y="1714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How many did you get?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15372">
            <a:off x="2850528" y="1976164"/>
            <a:ext cx="3442963" cy="3769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Jingle Bells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630550" y="3895425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chin + gull  </a:t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 + Ls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1211288" y="1153626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654988" y="1060163"/>
            <a:ext cx="1306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S</a:t>
            </a:r>
            <a:endParaRPr b="1" sz="5000">
              <a:solidFill>
                <a:schemeClr val="dk1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8650" y="845213"/>
            <a:ext cx="1559024" cy="15590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776238" y="1060163"/>
            <a:ext cx="1306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L</a:t>
            </a:r>
            <a:endParaRPr b="1" sz="5000">
              <a:solidFill>
                <a:schemeClr val="dk1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3747663" y="115361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7200" y="1112050"/>
            <a:ext cx="2050701" cy="10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>
            <a:off x="5400263" y="115361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9589" y="2571750"/>
            <a:ext cx="1644824" cy="194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Silent Night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630550" y="3895425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+ eye + l</a:t>
            </a: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+ ant  </a:t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knight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2212538" y="2156026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800" y="1783125"/>
            <a:ext cx="1953200" cy="175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4501" y="1783125"/>
            <a:ext cx="1216525" cy="184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 rot="1393450">
            <a:off x="2864411" y="1599516"/>
            <a:ext cx="794260" cy="3027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4497213" y="215601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8600" y="2054879"/>
            <a:ext cx="1111001" cy="138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0450" y="2054879"/>
            <a:ext cx="1111001" cy="138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2299" y="2054875"/>
            <a:ext cx="1111001" cy="13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holidays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19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630550" y="3895425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hall</a:t>
            </a: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+ lid + As </a:t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>
            <a:off x="3622613" y="1993926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4692538" y="1993913"/>
            <a:ext cx="1306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</a:rPr>
              <a:t>D</a:t>
            </a:r>
            <a:endParaRPr b="1" sz="5000">
              <a:solidFill>
                <a:schemeClr val="dk1"/>
              </a:solidFill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5490838" y="1993913"/>
            <a:ext cx="914400" cy="943500"/>
          </a:xfrm>
          <a:prstGeom prst="mathPlus">
            <a:avLst>
              <a:gd fmla="val 23520" name="adj1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950" y="1467140"/>
            <a:ext cx="2144525" cy="199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2803" y="1467137"/>
            <a:ext cx="1198251" cy="19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type="ctrTitle"/>
          </p:nvPr>
        </p:nvSpPr>
        <p:spPr>
          <a:xfrm>
            <a:off x="311700" y="2309250"/>
            <a:ext cx="8520600" cy="11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reindeer</a:t>
            </a:r>
            <a:endParaRPr b="1">
              <a:solidFill>
                <a:srgbClr val="38761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311700" y="1815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Answer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2630550" y="3895425"/>
            <a:ext cx="38829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rain</a:t>
            </a: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+ d + ear  </a:t>
            </a:r>
            <a:endParaRPr sz="21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