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obo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italic.fntdata"/><Relationship Id="rId10" Type="http://schemas.openxmlformats.org/officeDocument/2006/relationships/slide" Target="slides/slide5.xml"/><Relationship Id="rId32" Type="http://schemas.openxmlformats.org/officeDocument/2006/relationships/font" Target="fonts/Robo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Roboto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17c2eba9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17c2eba9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17c2eba9e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17c2eba9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17c2eba9e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17c2eba9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617c2eba9e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617c2eba9e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17c2eba9e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17c2eba9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617c2eba9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617c2eba9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617c2eba9e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617c2eba9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17c2eba9e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17c2eba9e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17c2eba9e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617c2eba9e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617c2eba9e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617c2eba9e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617c2eba9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617c2eba9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617c2eba9e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617c2eba9e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617c2eba9e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617c2eba9e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617c2eba9e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617c2eba9e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617c2eba9e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617c2eba9e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617c2eba9e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617c2eba9e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617c2eba9e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617c2eba9e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617c2eba9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617c2eba9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17c2eba9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17c2eba9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17c2eba9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17c2eba9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17c2eba9e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17c2eba9e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17c2eba9e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17c2eba9e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17c2eba9e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17c2eba9e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17c2eba9e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17c2eba9e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Obligation and Advice Game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activities you should do to improve your English.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places where you must take a plane if you want to go there.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that you don’t have to do at school.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have to have if you want to paint a picture.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have to do if you want to be a doctor.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mustn’t do in front of the police.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classes you should take to graduate high school.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don’t have to bring on a ski trip.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animals that shouldn’t be kept as pets.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</a:t>
            </a:r>
            <a:r>
              <a:rPr lang="en"/>
              <a:t>characteristics</a:t>
            </a:r>
            <a:r>
              <a:rPr lang="en"/>
              <a:t> that superheroes should have.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 are simple!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small groups, write 5 things on a piece of paper in under 1 minute.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Read your answers out loud.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teams who </a:t>
            </a:r>
            <a:r>
              <a:rPr lang="en"/>
              <a:t>successfully</a:t>
            </a:r>
            <a:r>
              <a:rPr lang="en"/>
              <a:t> wrote five things in the </a:t>
            </a:r>
            <a:r>
              <a:rPr lang="en"/>
              <a:t>time</a:t>
            </a:r>
            <a:r>
              <a:rPr lang="en"/>
              <a:t> limit get a point.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Ready? The teacher is going to set the timer!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must have to get a new job.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that you mustn’t do at the airport.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have to do to catch a fish.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shouldn’t do at a restaurant.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Ready for the last one?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</a:t>
            </a:r>
            <a:r>
              <a:rPr lang="en"/>
              <a:t>things</a:t>
            </a:r>
            <a:r>
              <a:rPr lang="en"/>
              <a:t> that people mustn’t do but cartoons can.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Ready? Let’s go!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</a:t>
            </a:r>
            <a:r>
              <a:rPr lang="en"/>
              <a:t> 5 things you must do at school.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have to do before getting on an airplane.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must do before going outside in the cold.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things you don’t have to bring on a camping trip.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places everyone should go before they die.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5 ways you should prepare chicken.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