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BDB7-CA4D-20BC-0CD6-8068BC1EE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AD06B-D365-7B49-4EE6-69959E8FA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0D52-A19F-E3B1-C48F-A0B851B2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136F-E2C7-A11C-5957-8637A07F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DF126-5EEA-7845-52CB-050C415B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6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C21A-AF76-1283-E50E-A28D93EF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B289B-6D51-47BC-F50C-5AFCFBD7F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C3B25-EE6B-0A39-4F89-46EBB069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2CAF-1179-7CC8-160F-35FDA815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D88AC-2C76-DC22-22C4-9953D89D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8EB32-1D3C-0576-A719-63B0F4D33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9AC0E-4023-16FB-D081-00345F147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B77D8-B9B9-556E-7977-458A502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60A0C-6211-8719-B814-45B69D71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1797B-1960-7ACB-88B8-D50F80F6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4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9CED-FC50-373F-CA87-B09789AE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4F6F-ACA3-4CFC-0A24-14783970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9EF27-1252-3768-2301-07F33A6A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58821-B632-EEDF-BB34-15C4C175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EF472-91DF-6D89-80F8-80A7AA83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6192-AC4F-DDA2-3050-C35050D5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BD822-DEF1-5B94-6651-82DEF8A61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938E-64D2-F400-5173-E0EC6F89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959F-D224-EED0-599A-332141B4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6214-68BB-5120-4EEF-543121FD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FFC6-D244-E1DA-51EB-BC2C8157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D2FA-3415-9AD4-6E13-98CE6A5B8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BA79F-067E-BA67-C363-B932777F9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CDAA9-4B88-301C-A842-3418C1F0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4CD25-5FE8-27B0-AE0D-05AEDBE9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4F41E-B71B-98E9-C4DE-EAFD5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AD0B-8892-BA3B-EEE6-0E408315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D88DA-92E4-95CE-E553-57D78BD9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B6F16-F4D6-368A-6F1B-F4D38401F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9A143-BC35-1B20-B094-09091DB67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24E02-ACC3-C0C6-22A6-0EED76183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B9E14-B298-7FC8-14ED-4DD17015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B3AC6-A73B-5957-EC6E-FD1D1E77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A918-364C-6F12-C04D-2CC40D2F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6334-E36B-6E38-0C57-4C8EAAE4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88C9C-AE89-B92F-E8B1-93C565C2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3CC7E-EC93-BCD0-144F-F49E3600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40430-6683-B4D0-260C-F99565FF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DADE8-560B-3803-6D8C-2D1F0E46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77A10-7578-C16B-57C0-3568266C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00179-44C8-63C6-C5F5-38590F44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8E79-A368-47D4-C870-6F074379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733D4-880E-4830-0EE3-810514537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48D1D-1908-0971-D9E2-AAF9B6031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45F04-590E-E95A-3990-28F19F7A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D7B3C-FB9B-D900-FAF5-DB7ED623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D67B9-C7F5-6456-FC2D-973E681E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D989-E197-AD7E-347E-7F586383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84F8D-967A-8722-208C-F469DD249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B4E92-637D-D509-F1D9-0FC3FDA51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A670D-7F3F-EDA4-6E67-6D53D885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A33E4-C0C7-EB5A-C514-9FD4F372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B09D8-E2F0-7191-D2C5-4C846218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0FD8F-5505-9F36-0815-5F615F78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BEE86-D7E1-8039-6F79-1FA72A640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FBB2-516C-B03A-3FF9-101CF520D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A900-77C3-46ED-8BDA-2EFD9ED2012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B6B93-1D18-6533-84B9-961DD7BF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24E4F-8A3D-444F-B518-C2AA22243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B005-DA26-4E93-A0BB-7FE162B8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0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67124D-D70B-7E18-8D89-72D72E2A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5E0A9BB-6DBC-9CF2-1015-016977A23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 descr="Badge Cross with solid fill">
            <a:extLst>
              <a:ext uri="{FF2B5EF4-FFF2-40B4-BE49-F238E27FC236}">
                <a16:creationId xmlns:a16="http://schemas.microsoft.com/office/drawing/2014/main" id="{12DAFF8C-67C1-F856-5B5B-71E074193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0640" y="4107180"/>
            <a:ext cx="1950720" cy="19507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882D7A-F01A-85D7-8DEA-2E9999F886C2}"/>
              </a:ext>
            </a:extLst>
          </p:cNvPr>
          <p:cNvSpPr/>
          <p:nvPr/>
        </p:nvSpPr>
        <p:spPr>
          <a:xfrm>
            <a:off x="4754232" y="199033"/>
            <a:ext cx="7455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My friend’s dog is so cute</a:t>
            </a:r>
          </a:p>
        </p:txBody>
      </p:sp>
    </p:spTree>
    <p:extLst>
      <p:ext uri="{BB962C8B-B14F-4D97-AF65-F5344CB8AC3E}">
        <p14:creationId xmlns:p14="http://schemas.microsoft.com/office/powerpoint/2010/main" val="19430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7F6ACD8-1725-ACDA-5F83-1203C4ECB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 descr="Badge Tick1 with solid fill">
            <a:extLst>
              <a:ext uri="{FF2B5EF4-FFF2-40B4-BE49-F238E27FC236}">
                <a16:creationId xmlns:a16="http://schemas.microsoft.com/office/drawing/2014/main" id="{6021A564-5213-F114-93C9-08B1E5F0F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9775" y="3882795"/>
            <a:ext cx="1499062" cy="14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6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D16365-24C6-72AB-B929-90DA3EE47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 descr="Badge Cross with solid fill">
            <a:extLst>
              <a:ext uri="{FF2B5EF4-FFF2-40B4-BE49-F238E27FC236}">
                <a16:creationId xmlns:a16="http://schemas.microsoft.com/office/drawing/2014/main" id="{F6A4E269-8290-C461-E8B3-682594B1F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5666" y="4429919"/>
            <a:ext cx="1950720" cy="1950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0C83D3-7E79-7E8A-F2B6-46B60046ACFC}"/>
              </a:ext>
            </a:extLst>
          </p:cNvPr>
          <p:cNvSpPr/>
          <p:nvPr/>
        </p:nvSpPr>
        <p:spPr>
          <a:xfrm>
            <a:off x="1907689" y="340349"/>
            <a:ext cx="7617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Can I borrow your eraser?</a:t>
            </a:r>
          </a:p>
        </p:txBody>
      </p:sp>
    </p:spTree>
    <p:extLst>
      <p:ext uri="{BB962C8B-B14F-4D97-AF65-F5344CB8AC3E}">
        <p14:creationId xmlns:p14="http://schemas.microsoft.com/office/powerpoint/2010/main" val="21121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68EBBE9-B146-51E6-3650-DAAE1F517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5018ACEB-F41C-3271-BFBB-FE6AEF51C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2328" y="4722381"/>
            <a:ext cx="1499062" cy="14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698778C-C697-D613-EBDB-ADFC273E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 descr="Badge Cross with solid fill">
            <a:extLst>
              <a:ext uri="{FF2B5EF4-FFF2-40B4-BE49-F238E27FC236}">
                <a16:creationId xmlns:a16="http://schemas.microsoft.com/office/drawing/2014/main" id="{B3A68875-B3DE-D735-B9D7-4FD684838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2523" y="4374515"/>
            <a:ext cx="1950720" cy="1950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A1FCA5-28EB-98B4-8E8D-892103011879}"/>
              </a:ext>
            </a:extLst>
          </p:cNvPr>
          <p:cNvSpPr/>
          <p:nvPr/>
        </p:nvSpPr>
        <p:spPr>
          <a:xfrm>
            <a:off x="1305098" y="4888210"/>
            <a:ext cx="6389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My brother’s pens are blue</a:t>
            </a:r>
          </a:p>
        </p:txBody>
      </p:sp>
    </p:spTree>
    <p:extLst>
      <p:ext uri="{BB962C8B-B14F-4D97-AF65-F5344CB8AC3E}">
        <p14:creationId xmlns:p14="http://schemas.microsoft.com/office/powerpoint/2010/main" val="11203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70B0850-00C7-8A0A-D8FD-9A41E9EC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8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558104D-6422-79F4-50C2-B8E88ADAA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6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941A46-BB3B-2FAB-D523-68010AC97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9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DC4AAA3-D101-CF4A-952B-ED315FC9E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8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69B6CB99-A1F6-A5AD-D9D8-13B26811F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AB5E75F-500D-31E9-5573-0B14F73BEF75}"/>
              </a:ext>
            </a:extLst>
          </p:cNvPr>
          <p:cNvSpPr/>
          <p:nvPr/>
        </p:nvSpPr>
        <p:spPr>
          <a:xfrm>
            <a:off x="5968538" y="2849649"/>
            <a:ext cx="804949" cy="997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7528D53-58DA-CE86-6007-F365D543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2EF764-5EEE-EC19-BBEA-06749E551154}"/>
              </a:ext>
            </a:extLst>
          </p:cNvPr>
          <p:cNvSpPr/>
          <p:nvPr/>
        </p:nvSpPr>
        <p:spPr>
          <a:xfrm>
            <a:off x="9863051" y="2431472"/>
            <a:ext cx="804949" cy="9975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6F4432-C75E-99E3-FC9C-A53A0D6F9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7C01E35-9F2C-159E-9DB6-2D4FF09EF70C}"/>
              </a:ext>
            </a:extLst>
          </p:cNvPr>
          <p:cNvSpPr/>
          <p:nvPr/>
        </p:nvSpPr>
        <p:spPr>
          <a:xfrm>
            <a:off x="3108960" y="3103274"/>
            <a:ext cx="804949" cy="997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F1C60C-736F-63F8-5067-AE1699A48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2C37100-DB86-D4BE-3D1A-BA77DF8A62C2}"/>
              </a:ext>
            </a:extLst>
          </p:cNvPr>
          <p:cNvSpPr/>
          <p:nvPr/>
        </p:nvSpPr>
        <p:spPr>
          <a:xfrm>
            <a:off x="10183783" y="1600200"/>
            <a:ext cx="804949" cy="997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93D0575-142E-ABFB-9B7C-EFF68F50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EE9AA7-BF9E-9ADD-3D5A-FF6463CBEF10}"/>
              </a:ext>
            </a:extLst>
          </p:cNvPr>
          <p:cNvSpPr/>
          <p:nvPr/>
        </p:nvSpPr>
        <p:spPr>
          <a:xfrm>
            <a:off x="5120640" y="5559136"/>
            <a:ext cx="804949" cy="997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18DD-B07D-DFF7-658C-382E01186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C3C9B-3045-E1ED-2AFD-C5A5CBF4B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D95B233-951C-EFB9-267E-9D78B9F76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6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2011145778</dc:creator>
  <cp:lastModifiedBy>2011145778</cp:lastModifiedBy>
  <cp:revision>1</cp:revision>
  <dcterms:created xsi:type="dcterms:W3CDTF">2022-08-18T08:30:18Z</dcterms:created>
  <dcterms:modified xsi:type="dcterms:W3CDTF">2022-08-18T08:39:44Z</dcterms:modified>
</cp:coreProperties>
</file>